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29"/>
    <p:restoredTop sz="96327"/>
  </p:normalViewPr>
  <p:slideViewPr>
    <p:cSldViewPr snapToGrid="0">
      <p:cViewPr varScale="1">
        <p:scale>
          <a:sx n="102" d="100"/>
          <a:sy n="102" d="100"/>
        </p:scale>
        <p:origin x="149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D35C0A-40C0-F747-B73D-4B4A818FF971}" type="datetimeFigureOut">
              <a:rPr lang="en-US" smtClean="0"/>
              <a:t>2/13/23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08AC1B-7F0A-C643-8ED2-3367083B3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333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33127-5DE6-1838-5837-C46A3EA52D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04A78C-3615-8D60-A496-D61FF482E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1DCEB-32BB-17E9-93D8-75C4F0226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509B8-8276-67E9-06D1-C4FCAE5F6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92067-664A-9096-E52F-C10999E8E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259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9BC09-A81B-C145-2FDE-03F342887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340C56-A533-206A-04B8-5A827F2DAA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84E1D-0835-E5BD-3DA3-2E88A4F0E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EA432-EED5-BCC3-C4AE-EC72DAC2C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8FEF6B-8C1D-E9E8-440F-609A2C518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84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954B89-AE0D-1464-6C87-EE7557600A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8D9DD7-A143-DDEC-0AD6-760C40D537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9EF29-B6A1-B474-319A-AFCD9D851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21B34-427D-1AC6-1CCC-23543F09F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607F3-7C42-EFEB-6B1E-3C283AD54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90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61363-1E37-839E-9F7F-5BA62AF4C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3A561-F12D-B911-7F0D-4C66794FA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A5E71-6960-9873-2FCD-0A8C628AA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BB28B-D079-A962-4689-F0A077A0E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77379-2F5C-744C-FDB9-A6B0A8D8A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22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8CC51-9EC7-1DAE-236A-417A30E0A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4AD469-C751-0FF5-DC14-63AC76DBD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11623-614E-CA27-3D5A-65CD27486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2B2F3-BAA5-B86E-8350-EF59EA534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146BB-D905-59DB-A035-7B0429C66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284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3F7F1-8B91-C643-AA37-9F5161574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D7763-2044-239F-6DC6-C73D8E7787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BDCC8-999F-3E80-F84E-29A3261E7A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D3494D-FDE4-6E5B-9894-5B17E33D3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9F7B68-357A-AA29-0CC9-46E486CB2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4B96A1-06F8-6888-797C-4593A89B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58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32036-8956-8F2F-B4A3-3C768F40A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AA23E-8AE7-33FD-491A-2DD87EE3E5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FBF4E-3193-17D1-277D-C822934DE6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34B873-AC12-BABE-B75C-BBA3E76DC4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AF05E6-68CB-3689-46AA-8B613DC338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8A8BBE-2B04-A663-2D89-F9C7B4AF9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408EDB-8583-8ABB-DADA-FBCB20C19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029434-A972-7DF7-D3D8-EBAC07E2C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589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7F3EF-2AB5-EF00-36A6-6452FF964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8E57D9-1C92-382C-D92A-7E726D458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D00A23-54ED-B6C3-0E4D-22AEEFDA8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491EF3-0D46-2B1A-0405-3B5F5C465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409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F05CC-BF12-7B28-898A-0DF6E4615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6E557D-83E5-6D8A-8FCA-4C30A1D2D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83D5D6-8C05-8E14-FC38-FECBF4231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84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D203F-1A7F-9FEB-34A5-11F93595A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7D0A9-CE05-AA5E-3BD2-499DD4C75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D33617-E461-DABF-46F5-2B9F299F4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CEFC55-77ED-C95D-C1BC-3B3C79519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1E68CA-A54C-AB41-449F-B1217E41E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8E49A7-648A-D9A2-25E7-0DB258952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76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A9095-D346-C839-39F7-6F58D5DEE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B3DF88-A611-4A09-6722-D58FF0EE7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9D8312-C24F-407A-F592-EADEF185B3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E8B5BF-358D-57E8-5C1A-2CD633ADD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29CAB-A1A4-C449-9EBB-D5193A7F6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3F3196-78DE-2467-F539-7F555E2B7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243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0CF530-CA0D-DBAA-3F88-012006904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5B9F3C-D30F-1F47-9760-A3C9FAA63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CB7C6-524B-4F5F-6C6E-B7DE6D8ABE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C89E6-00CE-564B-BF42-B8D57E31288A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AB4FA-B9B2-0762-7287-70E05A69C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8B4B1-4936-D71B-0B83-9249CEA31E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BDA4A-085F-D04E-869F-0FD41858F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6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Welcome !!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A8FFE9-5720-5694-76A1-52FD88D28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5440" y="1686214"/>
            <a:ext cx="4761120" cy="467455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dirty="0"/>
              <a:t>NLP</a:t>
            </a:r>
            <a:endParaRPr dirty="0"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Natural Language Processing</a:t>
            </a:r>
            <a:br>
              <a:rPr lang="en-US" dirty="0"/>
            </a:br>
            <a:r>
              <a:rPr lang="en-US" dirty="0"/>
              <a:t>Class - 11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Done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NLP- Data Preprocessing (</a:t>
            </a:r>
            <a:r>
              <a:rPr lang="en-US" sz="2000" dirty="0"/>
              <a:t>Tokenization, </a:t>
            </a:r>
            <a:r>
              <a:rPr lang="en-US" sz="2000" dirty="0" err="1"/>
              <a:t>Stopwords</a:t>
            </a:r>
            <a:r>
              <a:rPr lang="en-US" sz="2000" dirty="0"/>
              <a:t> lemmatization/ Stemming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saw Vectorizing (</a:t>
            </a:r>
            <a:r>
              <a:rPr lang="en-US" sz="2000" dirty="0"/>
              <a:t>Count-Vectorizer, </a:t>
            </a:r>
            <a:r>
              <a:rPr lang="en-US" sz="2000" dirty="0" err="1"/>
              <a:t>Tf-Idf</a:t>
            </a:r>
            <a:r>
              <a:rPr lang="en-US" sz="2000" dirty="0"/>
              <a:t> Vectorizer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Sentiment Analysis (Dictionary based)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Basics of Machine Learning(</a:t>
            </a:r>
            <a:r>
              <a:rPr lang="en-US" sz="1800" dirty="0"/>
              <a:t>classification/Regression/Clustering</a:t>
            </a:r>
            <a:r>
              <a:rPr lang="en-US" dirty="0"/>
              <a:t>)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Preparing Dataset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Fitting a model &amp; Getting predictions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Same as last time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Clustering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That’s it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F6DABF-A65F-001A-4F32-D39BA5557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2076" y="1909839"/>
            <a:ext cx="5907847" cy="30383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Let’s go !!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E63C0C-A16E-A1A8-F97B-1C7A9BCFA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4269" y="1027906"/>
            <a:ext cx="3063461" cy="54061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82E-344F-182C-CB26-2D519101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4B25CD-BA9F-41B4-9D31-48364FBAC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332" y="1690688"/>
            <a:ext cx="4009335" cy="432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68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75</Words>
  <Application>Microsoft Macintosh PowerPoint</Application>
  <PresentationFormat>Widescreen</PresentationFormat>
  <Paragraphs>19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Welcome !!</vt:lpstr>
      <vt:lpstr>NLP</vt:lpstr>
      <vt:lpstr>Quick Recap</vt:lpstr>
      <vt:lpstr>What we will do today</vt:lpstr>
      <vt:lpstr>That’s it</vt:lpstr>
      <vt:lpstr>Let’s go !!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!!</dc:title>
  <dc:creator>Microsoft Office User</dc:creator>
  <cp:lastModifiedBy>Microsoft Office User</cp:lastModifiedBy>
  <cp:revision>1</cp:revision>
  <dcterms:created xsi:type="dcterms:W3CDTF">2023-02-13T03:56:21Z</dcterms:created>
  <dcterms:modified xsi:type="dcterms:W3CDTF">2023-02-13T07:35:57Z</dcterms:modified>
</cp:coreProperties>
</file>

<file path=docProps/thumbnail.jpeg>
</file>